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60" r:id="rId3"/>
    <p:sldId id="265" r:id="rId4"/>
    <p:sldId id="269" r:id="rId5"/>
    <p:sldId id="267" r:id="rId6"/>
    <p:sldId id="268" r:id="rId7"/>
    <p:sldId id="258" r:id="rId8"/>
    <p:sldId id="264" r:id="rId9"/>
    <p:sldId id="266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8" y="5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40356319096478E-2"/>
          <c:y val="5.7216490635486436E-2"/>
          <c:w val="0.89090769903762035"/>
          <c:h val="0.7999116498670557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Priorität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de-DE" sz="1600" b="0" i="0" u="none" strike="noStrike" kern="12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noProof="0" dirty="0"/>
                      <a:t>148 : </a:t>
                    </a:r>
                    <a:r>
                      <a:rPr lang="en-US" baseline="0" noProof="0" dirty="0"/>
                      <a:t>Priorität 1</a:t>
                    </a:r>
                    <a:endParaRPr lang="en-US" noProof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de-DE" sz="1600" b="0" i="0" u="none" strike="noStrike" kern="1200" baseline="0" noProof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CA-482D-A09E-131D8F5EAF0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170</a:t>
                    </a:r>
                    <a:r>
                      <a:rPr lang="en-US" baseline="0" dirty="0"/>
                      <a:t> : </a:t>
                    </a:r>
                    <a:r>
                      <a:rPr lang="en-US" baseline="0" dirty="0" err="1"/>
                      <a:t>Arbeitszeit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30555555555555"/>
                      <c:h val="9.28209479566209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0CA-482D-A09E-131D8F5EA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Ist</c:v>
                </c:pt>
                <c:pt idx="1">
                  <c:v>Soll</c:v>
                </c:pt>
                <c:pt idx="2">
                  <c:v>Planung</c:v>
                </c:pt>
                <c:pt idx="3">
                  <c:v>Verfügbar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133</c:v>
                </c:pt>
                <c:pt idx="1">
                  <c:v>140</c:v>
                </c:pt>
                <c:pt idx="2">
                  <c:v>148</c:v>
                </c:pt>
                <c:pt idx="3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CA-482D-A09E-131D8F5EAF0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Priorität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4D5C066-7AD9-4E50-AEBB-60113FDA612F}" type="VALUE">
                      <a:rPr lang="en-US" smtClean="0"/>
                      <a:pPr/>
                      <a:t>[WERT]</a:t>
                    </a:fld>
                    <a:r>
                      <a:rPr lang="en-US"/>
                      <a:t> :</a:t>
                    </a:r>
                    <a:r>
                      <a:rPr lang="en-US" baseline="0"/>
                      <a:t> Priorität 2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0CA-482D-A09E-131D8F5EAF0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54D3CD5-0775-4AFC-ADC7-5020D84388D5}" type="VALUE">
                      <a:rPr lang="en-US" smtClean="0"/>
                      <a:pPr/>
                      <a:t>[WERT]</a:t>
                    </a:fld>
                    <a:r>
                      <a:rPr lang="en-US" dirty="0"/>
                      <a:t>: Puffer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0CA-482D-A09E-131D8F5EA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Ist</c:v>
                </c:pt>
                <c:pt idx="1">
                  <c:v>Soll</c:v>
                </c:pt>
                <c:pt idx="2">
                  <c:v>Planung</c:v>
                </c:pt>
                <c:pt idx="3">
                  <c:v>Verfügbar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2">
                  <c:v>39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CA-482D-A09E-131D8F5EAF0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Priorität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4950DBA-CA14-4C30-AC2F-E3E947627147}" type="VALUE">
                      <a:rPr lang="en-US" sz="1400" smtClean="0"/>
                      <a:pPr>
                        <a:defRPr sz="1400"/>
                      </a:pPr>
                      <a:t>[WERT]</a:t>
                    </a:fld>
                    <a:r>
                      <a:rPr lang="en-US" sz="1400"/>
                      <a:t> : Prior. 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0CA-482D-A09E-131D8F5EA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Ist</c:v>
                </c:pt>
                <c:pt idx="1">
                  <c:v>Soll</c:v>
                </c:pt>
                <c:pt idx="2">
                  <c:v>Planung</c:v>
                </c:pt>
                <c:pt idx="3">
                  <c:v>Verfügbar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0CA-482D-A09E-131D8F5EAF0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ungeplant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C5EED655-1DA6-441B-9770-AD1BDC9CE9BF}" type="VALUE">
                      <a:rPr lang="en-US" smtClean="0"/>
                      <a:pPr/>
                      <a:t>[WERT]</a:t>
                    </a:fld>
                    <a:r>
                      <a:rPr lang="en-US" dirty="0"/>
                      <a:t> : </a:t>
                    </a:r>
                  </a:p>
                  <a:p>
                    <a:r>
                      <a:rPr lang="en-US" dirty="0" err="1"/>
                      <a:t>ungeplant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0CA-482D-A09E-131D8F5EAF04}"/>
                </c:ext>
              </c:extLst>
            </c:dLbl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Ist</c:v>
                </c:pt>
                <c:pt idx="1">
                  <c:v>Soll</c:v>
                </c:pt>
                <c:pt idx="2">
                  <c:v>Planung</c:v>
                </c:pt>
                <c:pt idx="3">
                  <c:v>Verfügbar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CA-482D-A09E-131D8F5EAF0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2415144"/>
        <c:axId val="562416128"/>
      </c:barChart>
      <c:catAx>
        <c:axId val="562415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2416128"/>
        <c:crosses val="autoZero"/>
        <c:auto val="1"/>
        <c:lblAlgn val="ctr"/>
        <c:lblOffset val="100"/>
        <c:noMultiLvlLbl val="0"/>
      </c:catAx>
      <c:valAx>
        <c:axId val="562416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2415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1EF83-7671-4CA6-B56D-ACAF687FFE0C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951E-E0F9-43AB-AFCE-C501C7ED9F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8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32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8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41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33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6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5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7D7133-1E7C-4700-81BC-A01F28AC97B3}" type="datetimeFigureOut">
              <a:rPr lang="de-DE" smtClean="0"/>
              <a:t>14.03.2019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E2163-A204-4372-93BF-B46711E9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Statusbericht 14.03.2019</a:t>
            </a:r>
            <a:br>
              <a:rPr lang="de-DE" dirty="0"/>
            </a:br>
            <a:r>
              <a:rPr lang="de-DE" dirty="0"/>
              <a:t>Flying Penguins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84F0A0-AE56-4593-A2BE-DF5DAC2AA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Projektname: Dark </a:t>
            </a:r>
            <a:r>
              <a:rPr lang="de-DE" dirty="0" err="1"/>
              <a:t>Pyramid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BE088C-B2FF-4DD9-B025-CF0649944F11}"/>
              </a:ext>
            </a:extLst>
          </p:cNvPr>
          <p:cNvSpPr txBox="1"/>
          <p:nvPr/>
        </p:nvSpPr>
        <p:spPr>
          <a:xfrm>
            <a:off x="1097280" y="5027121"/>
            <a:ext cx="43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Vortragende: Selin Alagöz</a:t>
            </a:r>
          </a:p>
        </p:txBody>
      </p:sp>
    </p:spTree>
    <p:extLst>
      <p:ext uri="{BB962C8B-B14F-4D97-AF65-F5344CB8AC3E}">
        <p14:creationId xmlns:p14="http://schemas.microsoft.com/office/powerpoint/2010/main" val="357700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91526-DD32-42E2-B10C-3DA07C00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Risiken und Maßnahmen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11889-FF65-4812-B7D5-0490F9FD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Bestehend: Kommunikationsprobleme, Kompatibilitätsprobleme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Git</a:t>
            </a:r>
            <a:r>
              <a:rPr lang="de-DE" sz="2400" dirty="0"/>
              <a:t>-</a:t>
            </a:r>
            <a:r>
              <a:rPr lang="de-DE" sz="2400" dirty="0" err="1"/>
              <a:t>Merge</a:t>
            </a:r>
            <a:r>
              <a:rPr lang="de-DE" sz="2400" dirty="0"/>
              <a:t>-Konflikte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großzügige Aufwandschätzung für das </a:t>
            </a:r>
            <a:r>
              <a:rPr lang="de-DE" sz="2400" dirty="0" err="1"/>
              <a:t>Mergen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Ausfall eines Teammitglieds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Neue Aufgabenaufteilung, Priorisierung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Ungeplante Unterbrechungen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Kundenzufriedenheit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mehr Zwischenberichte, Verhandlungen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850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8836-4132-4B50-BB0D-CF204073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1A992-20CA-43FD-A448-9A5960AC4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Mergen</a:t>
            </a:r>
            <a:r>
              <a:rPr lang="de-DE" sz="2400" dirty="0"/>
              <a:t> der Code-Teile: Prototyp -&gt; Version 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AP abarbeiten: Weitere Features implementieren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Grafik überarbeiten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Zusammenfassung: grüner Bereich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3ABD2-DA42-45D7-8E2A-EF67394B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3347" b="21739"/>
          <a:stretch/>
        </p:blipFill>
        <p:spPr>
          <a:xfrm>
            <a:off x="8994914" y="2717433"/>
            <a:ext cx="1406645" cy="32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0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978BB-5263-46F2-9FCF-E506A704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Probleme, Erfahrungen und Maßnahmen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06A4D3-68AD-4D70-B610-F4231B4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9025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Kommunikationsprobleme innerhalb des Teams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regelmäßige Team-Meetings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Druck des höheren Managements, kritische Projektampel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Team-Diskussion, ehrliche Einschätzung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Plananpassung statt Neuentwicklung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Anpassung der Spielfeatures: Priorisierung der Anforderungen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4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978BB-5263-46F2-9FCF-E506A704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Probleme, Erfahrungen und Maßnahmen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06A4D3-68AD-4D70-B610-F4231B4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254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Fehlende Framework-Erfahrung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Überstunden mit Recherche und Tutorials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Aufwand für die Einarbeitung ist schwer vorhersehbar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Fehlende Aufwandschätzung, schwache Projektplanung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Aufholen der fehlenden Erfahrung bezüglich des Frameworks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großzügige Schätzungen der 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Kompatibilitätsprobleme (Library-Versionen, Tool-Versionen)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Berücksichtigung bei der weiteren Planung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9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E9D09-BC03-4CEA-82EF-3B50330A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" y="278296"/>
            <a:ext cx="10058400" cy="733508"/>
          </a:xfrm>
        </p:spPr>
        <p:txBody>
          <a:bodyPr/>
          <a:lstStyle/>
          <a:p>
            <a:r>
              <a:rPr lang="de-DE" dirty="0"/>
              <a:t>Anpassung der AP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94A5B1-C2FC-43D6-B4F5-443DE13D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928500"/>
            <a:ext cx="12192000" cy="523953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0E65CC1-711B-434A-9B5A-B102B4ECF30E}"/>
              </a:ext>
            </a:extLst>
          </p:cNvPr>
          <p:cNvSpPr/>
          <p:nvPr/>
        </p:nvSpPr>
        <p:spPr>
          <a:xfrm>
            <a:off x="8895806" y="1227909"/>
            <a:ext cx="1397725" cy="48208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23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2B376-BD5A-49C7-9173-35186F49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8904"/>
            <a:ext cx="10058400" cy="902473"/>
          </a:xfrm>
        </p:spPr>
        <p:txBody>
          <a:bodyPr/>
          <a:lstStyle/>
          <a:p>
            <a:r>
              <a:rPr lang="de-DE" dirty="0"/>
              <a:t>Projektstand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8CA-90A7-4D00-9F7A-D49D4ED29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F6BF44-16E6-4411-84B6-47F0FF25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081377"/>
            <a:ext cx="9945761" cy="5584929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CD7F3EF-82C7-41B9-B7EB-F691FD60AB7C}"/>
              </a:ext>
            </a:extLst>
          </p:cNvPr>
          <p:cNvSpPr/>
          <p:nvPr/>
        </p:nvSpPr>
        <p:spPr>
          <a:xfrm rot="3115040">
            <a:off x="9682907" y="121134"/>
            <a:ext cx="875071" cy="1581070"/>
          </a:xfrm>
          <a:prstGeom prst="downArrow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30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F6EAB70-3AD6-4C90-BD20-E0C89E4D3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b="24952"/>
          <a:stretch/>
        </p:blipFill>
        <p:spPr>
          <a:xfrm>
            <a:off x="2302495" y="318773"/>
            <a:ext cx="5051893" cy="62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4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90269-2728-48AE-AEE6-2F5C8885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57FA69-2D87-4E1F-B1B3-976EF5A88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Software-Prototyp</a:t>
            </a:r>
          </a:p>
          <a:p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3DF160-61B6-478A-9CE9-8473772EB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40" y="1435763"/>
            <a:ext cx="5767540" cy="48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47938C-2C2A-43F9-8C26-75E3D0B3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7" y="452438"/>
            <a:ext cx="5549503" cy="468609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641A21-A773-4247-B348-DAF693C6A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8" y="452438"/>
            <a:ext cx="5637404" cy="468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9">
            <a:extLst>
              <a:ext uri="{FF2B5EF4-FFF2-40B4-BE49-F238E27FC236}">
                <a16:creationId xmlns:a16="http://schemas.microsoft.com/office/drawing/2014/main" id="{0FF4733D-2332-4B5E-AB4A-DDE3002C9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957349"/>
              </p:ext>
            </p:extLst>
          </p:nvPr>
        </p:nvGraphicFramePr>
        <p:xfrm>
          <a:off x="132735" y="786390"/>
          <a:ext cx="11724967" cy="575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B34B5EB-23D4-4887-BDC3-12CC882A034E}"/>
              </a:ext>
            </a:extLst>
          </p:cNvPr>
          <p:cNvSpPr txBox="1"/>
          <p:nvPr/>
        </p:nvSpPr>
        <p:spPr>
          <a:xfrm>
            <a:off x="1351722" y="407504"/>
            <a:ext cx="4651513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Projektstand: Angaben in Personenstunden</a:t>
            </a:r>
          </a:p>
        </p:txBody>
      </p:sp>
    </p:spTree>
    <p:extLst>
      <p:ext uri="{BB962C8B-B14F-4D97-AF65-F5344CB8AC3E}">
        <p14:creationId xmlns:p14="http://schemas.microsoft.com/office/powerpoint/2010/main" val="87228764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172</Words>
  <Application>Microsoft Office PowerPoint</Application>
  <PresentationFormat>Breitbild</PresentationFormat>
  <Paragraphs>48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Rückblick</vt:lpstr>
      <vt:lpstr>Statusbericht 14.03.2019 Flying Penguins</vt:lpstr>
      <vt:lpstr>Probleme, Erfahrungen und Maßnahmen</vt:lpstr>
      <vt:lpstr>Probleme, Erfahrungen und Maßnahmen</vt:lpstr>
      <vt:lpstr>Anpassung der AP</vt:lpstr>
      <vt:lpstr>Projektstand</vt:lpstr>
      <vt:lpstr>PowerPoint-Präsentation</vt:lpstr>
      <vt:lpstr>Meilensteine</vt:lpstr>
      <vt:lpstr>PowerPoint-Präsentation</vt:lpstr>
      <vt:lpstr>PowerPoint-Präsentation</vt:lpstr>
      <vt:lpstr>Weitere Risiken und Maßnahmen</vt:lpstr>
      <vt:lpstr>Weiteres Vorgehen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Statusbericht 14.03.2019 Flying Penguins</dc:title>
  <dc:creator>Selin Alagöz</dc:creator>
  <cp:lastModifiedBy>Selin Alagöz</cp:lastModifiedBy>
  <cp:revision>21</cp:revision>
  <dcterms:created xsi:type="dcterms:W3CDTF">2019-03-14T08:12:12Z</dcterms:created>
  <dcterms:modified xsi:type="dcterms:W3CDTF">2019-03-14T12:40:32Z</dcterms:modified>
</cp:coreProperties>
</file>